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5"/>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847" r:id="rId62"/>
    <p:sldId id="320" r:id="rId63"/>
    <p:sldId id="1073" r:id="rId64"/>
    <p:sldId id="321" r:id="rId65"/>
    <p:sldId id="322" r:id="rId66"/>
    <p:sldId id="323" r:id="rId67"/>
    <p:sldId id="324" r:id="rId68"/>
    <p:sldId id="325" r:id="rId69"/>
    <p:sldId id="326" r:id="rId70"/>
    <p:sldId id="327" r:id="rId71"/>
    <p:sldId id="328" r:id="rId72"/>
    <p:sldId id="329" r:id="rId73"/>
    <p:sldId id="330" r:id="rId74"/>
    <p:sldId id="848" r:id="rId75"/>
    <p:sldId id="849" r:id="rId76"/>
    <p:sldId id="851" r:id="rId77"/>
    <p:sldId id="331" r:id="rId78"/>
    <p:sldId id="332" r:id="rId79"/>
    <p:sldId id="333" r:id="rId80"/>
    <p:sldId id="85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1079" r:id="rId101"/>
    <p:sldId id="1080" r:id="rId102"/>
    <p:sldId id="353" r:id="rId103"/>
    <p:sldId id="354" r:id="rId104"/>
    <p:sldId id="355" r:id="rId105"/>
    <p:sldId id="356" r:id="rId106"/>
    <p:sldId id="357" r:id="rId107"/>
    <p:sldId id="358" r:id="rId108"/>
    <p:sldId id="359" r:id="rId109"/>
    <p:sldId id="360" r:id="rId110"/>
    <p:sldId id="361" r:id="rId111"/>
    <p:sldId id="362"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 id="1101" r:id="rId5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309"/>
            <p14:sldId id="310"/>
            <p14:sldId id="311"/>
            <p14:sldId id="312"/>
            <p14:sldId id="313"/>
            <p14:sldId id="314"/>
            <p14:sldId id="315"/>
            <p14:sldId id="316"/>
            <p14:sldId id="317"/>
            <p14:sldId id="318"/>
            <p14:sldId id="319"/>
            <p14:sldId id="847"/>
            <p14:sldId id="320"/>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p:scale>
          <a:sx n="66" d="100"/>
          <a:sy n="66" d="100"/>
        </p:scale>
        <p:origin x="738" y="15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notesMaster" Target="notesMasters/notesMaster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presProps" Target="pres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ableStyles" Target="tableStyle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5/2/2020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8838049"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table with primary key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660046"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constraint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1142984"/>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869160"/>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4806</TotalTime>
  <Words>42555</Words>
  <Application>Microsoft Office PowerPoint</Application>
  <PresentationFormat>Custom</PresentationFormat>
  <Paragraphs>5032</Paragraphs>
  <Slides>573</Slides>
  <Notes>9</Notes>
  <HiddenSlides>72</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573</vt:i4>
      </vt:variant>
    </vt:vector>
  </HeadingPairs>
  <TitlesOfParts>
    <vt:vector size="604"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858</cp:revision>
  <dcterms:created xsi:type="dcterms:W3CDTF">2019-04-24T09:11:59Z</dcterms:created>
  <dcterms:modified xsi:type="dcterms:W3CDTF">2020-05-02T07:15:16Z</dcterms:modified>
</cp:coreProperties>
</file>